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4" r:id="rId4"/>
    <p:sldId id="263" r:id="rId5"/>
    <p:sldId id="261" r:id="rId6"/>
    <p:sldId id="262" r:id="rId7"/>
    <p:sldId id="260" r:id="rId8"/>
    <p:sldId id="265" r:id="rId9"/>
    <p:sldId id="267" r:id="rId10"/>
    <p:sldId id="266" r:id="rId11"/>
    <p:sldId id="268" r:id="rId12"/>
    <p:sldId id="270" r:id="rId13"/>
    <p:sldId id="269" r:id="rId14"/>
    <p:sldId id="306" r:id="rId15"/>
    <p:sldId id="271" r:id="rId16"/>
    <p:sldId id="307" r:id="rId17"/>
    <p:sldId id="272" r:id="rId18"/>
    <p:sldId id="258" r:id="rId19"/>
    <p:sldId id="276" r:id="rId20"/>
    <p:sldId id="273" r:id="rId21"/>
    <p:sldId id="274" r:id="rId22"/>
    <p:sldId id="275" r:id="rId23"/>
    <p:sldId id="304" r:id="rId24"/>
    <p:sldId id="290" r:id="rId25"/>
    <p:sldId id="299" r:id="rId26"/>
    <p:sldId id="298" r:id="rId27"/>
    <p:sldId id="297" r:id="rId28"/>
    <p:sldId id="296" r:id="rId29"/>
    <p:sldId id="295" r:id="rId30"/>
    <p:sldId id="294" r:id="rId31"/>
    <p:sldId id="293" r:id="rId32"/>
    <p:sldId id="292" r:id="rId33"/>
    <p:sldId id="291" r:id="rId34"/>
    <p:sldId id="277" r:id="rId35"/>
    <p:sldId id="278" r:id="rId36"/>
    <p:sldId id="279" r:id="rId37"/>
    <p:sldId id="280" r:id="rId38"/>
    <p:sldId id="281" r:id="rId39"/>
    <p:sldId id="305" r:id="rId40"/>
    <p:sldId id="289" r:id="rId41"/>
    <p:sldId id="303" r:id="rId42"/>
    <p:sldId id="302" r:id="rId43"/>
    <p:sldId id="301" r:id="rId44"/>
    <p:sldId id="300" r:id="rId45"/>
    <p:sldId id="283" r:id="rId46"/>
    <p:sldId id="259" r:id="rId47"/>
    <p:sldId id="282" r:id="rId48"/>
    <p:sldId id="285" r:id="rId49"/>
    <p:sldId id="286" r:id="rId50"/>
    <p:sldId id="284" r:id="rId51"/>
    <p:sldId id="288" r:id="rId52"/>
    <p:sldId id="28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007C75"/>
    <a:srgbClr val="EE6E73"/>
    <a:srgbClr val="DA351B"/>
    <a:srgbClr val="E93909"/>
    <a:srgbClr val="E12011"/>
    <a:srgbClr val="DB171C"/>
    <a:srgbClr val="C21418"/>
    <a:srgbClr val="E92C2F"/>
    <a:srgbClr val="851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4629-4096-4690-92E1-FDF947A0ADA6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E525B-B4DB-4E51-8052-D2C4B27ED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PERSIAPAN</a:t>
            </a:r>
            <a:r>
              <a:rPr lang="en-US" baseline="0" dirty="0" smtClean="0"/>
              <a:t> PEMBELAJARAN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E525B-B4DB-4E51-8052-D2C4B27ED93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98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TEKNOLOGI</a:t>
            </a:r>
            <a:r>
              <a:rPr lang="en-US" baseline="0" dirty="0" smtClean="0"/>
              <a:t>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E525B-B4DB-4E51-8052-D2C4B27ED93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0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4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7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1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5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2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6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BFDA6-DB5F-43B2-BAC1-B6C0D42FEE9A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344ED-0935-4A3D-A01B-8050F2CC8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35" y="0"/>
            <a:ext cx="122801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993" y="616943"/>
            <a:ext cx="9214193" cy="1009135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Gotham Rounded Bold" pitchFamily="50" charset="0"/>
              </a:rPr>
              <a:t>Pemrograman</a:t>
            </a:r>
            <a:r>
              <a:rPr lang="en-US" dirty="0" smtClean="0">
                <a:latin typeface="Gotham Rounded Bold" pitchFamily="50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Gotham Rounded Bold" pitchFamily="50" charset="0"/>
              </a:rPr>
              <a:t>Web</a:t>
            </a:r>
            <a:endParaRPr lang="en-US" dirty="0">
              <a:solidFill>
                <a:schemeClr val="bg1"/>
              </a:solidFill>
              <a:latin typeface="Gotham Rounded Bold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643" y="5465687"/>
            <a:ext cx="9214193" cy="643396"/>
          </a:xfrm>
        </p:spPr>
        <p:txBody>
          <a:bodyPr>
            <a:no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Gotham Rounded Book" pitchFamily="50" charset="0"/>
              </a:rPr>
              <a:t>Jihadul</a:t>
            </a:r>
            <a:r>
              <a:rPr lang="en-US" sz="4400" dirty="0" smtClean="0">
                <a:solidFill>
                  <a:schemeClr val="bg1"/>
                </a:solidFill>
                <a:latin typeface="Gotham Rounded Book" pitchFamily="50" charset="0"/>
              </a:rPr>
              <a:t> Akbar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25927" y="6106180"/>
            <a:ext cx="8303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800" dirty="0" smtClean="0">
                <a:solidFill>
                  <a:schemeClr val="bg1"/>
                </a:solidFill>
                <a:latin typeface="Gotham Rounded Book" pitchFamily="50" charset="0"/>
              </a:rPr>
              <a:t>Persiapan Dan PengenalanWeb Programming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5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1" t="9005" r="2551" b="14458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8376" y="2781794"/>
            <a:ext cx="5532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Rounded Book" pitchFamily="50" charset="0"/>
              </a:rPr>
              <a:t>WEB SERVER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619" y="5243781"/>
            <a:ext cx="5628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otham Rounded Book" pitchFamily="50" charset="0"/>
              </a:rPr>
              <a:t>JARINGAN </a:t>
            </a:r>
          </a:p>
          <a:p>
            <a:r>
              <a:rPr lang="en-US" sz="4000" dirty="0" smtClean="0">
                <a:latin typeface="Gotham Rounded Book" pitchFamily="50" charset="0"/>
              </a:rPr>
              <a:t>CLIENT - SERVER</a:t>
            </a:r>
            <a:endParaRPr lang="en-US" sz="4000" dirty="0"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32"/>
          <a:stretch/>
        </p:blipFill>
        <p:spPr>
          <a:xfrm>
            <a:off x="3557587" y="304207"/>
            <a:ext cx="5057753" cy="34676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8720" y="3981450"/>
            <a:ext cx="252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9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Rounded Bold" pitchFamily="50" charset="0"/>
              </a:rPr>
              <a:t>HTTP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854" y="5307061"/>
            <a:ext cx="9177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96E6"/>
                </a:solidFill>
                <a:latin typeface="Gotham Rounded Book" pitchFamily="50" charset="0"/>
              </a:rPr>
              <a:t>Hypertext </a:t>
            </a:r>
            <a:r>
              <a:rPr lang="en-US" sz="4800" b="1" dirty="0">
                <a:solidFill>
                  <a:srgbClr val="0096E6"/>
                </a:solidFill>
                <a:latin typeface="Gotham Rounded Book" pitchFamily="50" charset="0"/>
              </a:rPr>
              <a:t>Transfer </a:t>
            </a:r>
            <a:r>
              <a:rPr lang="en-US" sz="4800" b="1" dirty="0" smtClean="0">
                <a:solidFill>
                  <a:srgbClr val="0096E6"/>
                </a:solidFill>
                <a:latin typeface="Gotham Rounded Book" pitchFamily="50" charset="0"/>
              </a:rPr>
              <a:t>Protocol</a:t>
            </a:r>
            <a:endParaRPr lang="en-US" sz="4800" b="1" dirty="0">
              <a:solidFill>
                <a:srgbClr val="0096E6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1" t="11397" r="6939" b="224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1633" y="3202079"/>
            <a:ext cx="279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Rounded Bold" pitchFamily="50" charset="0"/>
              </a:rPr>
              <a:t>WWW</a:t>
            </a:r>
            <a:endParaRPr lang="en-US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Rounded Bold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4304" y="4495800"/>
            <a:ext cx="4790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C000"/>
                </a:solidFill>
                <a:latin typeface="Gotham Rounded Book" pitchFamily="50" charset="0"/>
              </a:rPr>
              <a:t>WORLD </a:t>
            </a:r>
            <a:r>
              <a:rPr lang="en-US" sz="3600">
                <a:solidFill>
                  <a:srgbClr val="FFC000"/>
                </a:solidFill>
                <a:latin typeface="Gotham Rounded Book" pitchFamily="50" charset="0"/>
              </a:rPr>
              <a:t>WIDE </a:t>
            </a:r>
            <a:r>
              <a:rPr lang="en-US" sz="3600" smtClean="0">
                <a:solidFill>
                  <a:srgbClr val="FFC000"/>
                </a:solidFill>
                <a:latin typeface="Gotham Rounded Book" pitchFamily="50" charset="0"/>
              </a:rPr>
              <a:t>WEB</a:t>
            </a:r>
            <a:endParaRPr lang="en-US" sz="3600" dirty="0">
              <a:solidFill>
                <a:srgbClr val="FFC000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ira\Downloads\domain-indones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2425"/>
            <a:ext cx="12192000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438150"/>
            <a:ext cx="4057650" cy="4057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2449" y="4964668"/>
            <a:ext cx="11416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8F8F8"/>
                </a:solidFill>
                <a:latin typeface="Gotham Rounded Book" pitchFamily="50" charset="0"/>
              </a:rPr>
              <a:t>Transmission Control Protocol / </a:t>
            </a:r>
            <a:r>
              <a:rPr lang="en-US" sz="3600" dirty="0">
                <a:solidFill>
                  <a:srgbClr val="F8F8F8"/>
                </a:solidFill>
                <a:latin typeface="Gotham Rounded Book" pitchFamily="50" charset="0"/>
              </a:rPr>
              <a:t>Internet </a:t>
            </a:r>
            <a:r>
              <a:rPr lang="en-US" sz="3600" dirty="0" smtClean="0">
                <a:solidFill>
                  <a:srgbClr val="F8F8F8"/>
                </a:solidFill>
                <a:latin typeface="Gotham Rounded Book" pitchFamily="50" charset="0"/>
              </a:rPr>
              <a:t>Protocol</a:t>
            </a:r>
            <a:endParaRPr lang="en-US" sz="3600" dirty="0">
              <a:solidFill>
                <a:srgbClr val="F8F8F8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6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1699" y="1437508"/>
            <a:ext cx="8001001" cy="513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371850" y="400050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Rounded Book" pitchFamily="50" charset="0"/>
              </a:rPr>
              <a:t>WEB HOSTING</a:t>
            </a:r>
            <a:endParaRPr lang="id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Rounded Book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0"/>
            <a:ext cx="5086350" cy="47109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48781" y="4735558"/>
            <a:ext cx="82739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dirty="0">
                <a:solidFill>
                  <a:srgbClr val="28A2CC"/>
                </a:solidFill>
                <a:latin typeface="Gotham Rounded Book" pitchFamily="50" charset="0"/>
              </a:rPr>
              <a:t>File Transfer Protocol</a:t>
            </a:r>
            <a:endParaRPr lang="en-US" sz="6000" dirty="0">
              <a:solidFill>
                <a:srgbClr val="28A2CC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1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ira\Downloads\frontend-vs-backend-web-developm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20271"/>
            <a:ext cx="12192000" cy="54147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4" y="685077"/>
            <a:ext cx="5114926" cy="55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B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0" b="21267"/>
          <a:stretch/>
        </p:blipFill>
        <p:spPr>
          <a:xfrm>
            <a:off x="5860473" y="3575338"/>
            <a:ext cx="6331527" cy="3282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>
                <a:latin typeface="Gotham Rounded Bold" pitchFamily="50" charset="0"/>
              </a:rPr>
              <a:t>Cakupan Materi</a:t>
            </a:r>
            <a:endParaRPr lang="id-ID" dirty="0">
              <a:latin typeface="Gotham Rounded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4400" dirty="0" err="1" smtClean="0">
                <a:latin typeface="Gotham Rounded Book" pitchFamily="50" charset="0"/>
              </a:rPr>
              <a:t>Persiapan</a:t>
            </a:r>
            <a:r>
              <a:rPr lang="en-US" sz="4400" dirty="0" smtClean="0">
                <a:latin typeface="Gotham Rounded Book" pitchFamily="50" charset="0"/>
              </a:rPr>
              <a:t> </a:t>
            </a:r>
            <a:r>
              <a:rPr lang="en-US" sz="4400" dirty="0" err="1" smtClean="0">
                <a:latin typeface="Gotham Rounded Book" pitchFamily="50" charset="0"/>
              </a:rPr>
              <a:t>Pembelajaran</a:t>
            </a:r>
            <a:r>
              <a:rPr lang="en-US" sz="4400" dirty="0" smtClean="0">
                <a:latin typeface="Gotham Rounded Book" pitchFamily="50" charset="0"/>
              </a:rPr>
              <a:t>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4400" dirty="0" err="1" smtClean="0">
                <a:latin typeface="Gotham Rounded Book" pitchFamily="50" charset="0"/>
              </a:rPr>
              <a:t>Teknologi</a:t>
            </a:r>
            <a:r>
              <a:rPr lang="en-US" sz="4400" dirty="0" smtClean="0">
                <a:latin typeface="Gotham Rounded Book" pitchFamily="50" charset="0"/>
              </a:rPr>
              <a:t> </a:t>
            </a:r>
            <a:r>
              <a:rPr lang="en-US" sz="4400" dirty="0" err="1">
                <a:latin typeface="Gotham Rounded Book" pitchFamily="50" charset="0"/>
              </a:rPr>
              <a:t>Dasar</a:t>
            </a:r>
            <a:r>
              <a:rPr lang="en-US" sz="4400" dirty="0">
                <a:latin typeface="Gotham Rounded Book" pitchFamily="50" charset="0"/>
              </a:rPr>
              <a:t> Internet </a:t>
            </a:r>
            <a:r>
              <a:rPr lang="en-US" sz="4400" dirty="0" err="1">
                <a:latin typeface="Gotham Rounded Book" pitchFamily="50" charset="0"/>
              </a:rPr>
              <a:t>dan</a:t>
            </a:r>
            <a:r>
              <a:rPr lang="en-US" sz="4400" dirty="0">
                <a:latin typeface="Gotham Rounded Book" pitchFamily="50" charset="0"/>
              </a:rPr>
              <a:t> </a:t>
            </a:r>
            <a:r>
              <a:rPr lang="en-US" sz="4400" dirty="0" smtClean="0">
                <a:latin typeface="Gotham Rounded Book" pitchFamily="50" charset="0"/>
              </a:rPr>
              <a:t>Web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id-ID" sz="4400" dirty="0" smtClean="0">
                <a:latin typeface="Gotham Rounded Book" pitchFamily="50" charset="0"/>
              </a:rPr>
              <a:t>Front </a:t>
            </a:r>
            <a:r>
              <a:rPr lang="en-US" sz="4400" dirty="0" smtClean="0">
                <a:latin typeface="Gotham Rounded Book" pitchFamily="50" charset="0"/>
              </a:rPr>
              <a:t>E</a:t>
            </a:r>
            <a:r>
              <a:rPr lang="id-ID" sz="4400" dirty="0" smtClean="0">
                <a:latin typeface="Gotham Rounded Book" pitchFamily="50" charset="0"/>
              </a:rPr>
              <a:t>nd</a:t>
            </a:r>
            <a:r>
              <a:rPr lang="en-US" sz="4400" dirty="0" smtClean="0">
                <a:latin typeface="Gotham Rounded Book" pitchFamily="50" charset="0"/>
              </a:rPr>
              <a:t>, </a:t>
            </a:r>
            <a:r>
              <a:rPr lang="id-ID" sz="4400" dirty="0" smtClean="0">
                <a:latin typeface="Gotham Rounded Book" pitchFamily="50" charset="0"/>
              </a:rPr>
              <a:t>Back </a:t>
            </a:r>
            <a:r>
              <a:rPr lang="en-US" sz="4400" dirty="0" smtClean="0">
                <a:latin typeface="Gotham Rounded Book" pitchFamily="50" charset="0"/>
              </a:rPr>
              <a:t>F</a:t>
            </a:r>
            <a:r>
              <a:rPr lang="id-ID" sz="4400" dirty="0" smtClean="0">
                <a:latin typeface="Gotham Rounded Book" pitchFamily="50" charset="0"/>
              </a:rPr>
              <a:t>nd Programing </a:t>
            </a:r>
            <a:r>
              <a:rPr lang="en-US" sz="4400" dirty="0" smtClean="0">
                <a:latin typeface="Gotham Rounded Book" pitchFamily="50" charset="0"/>
              </a:rPr>
              <a:t>and Databases</a:t>
            </a:r>
            <a:endParaRPr lang="id-ID" sz="4400" dirty="0" smtClean="0">
              <a:latin typeface="Gotham Rounded Book" pitchFamily="50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id-ID" sz="4400" dirty="0" smtClean="0">
                <a:latin typeface="Gotham Rounded Book" pitchFamily="50" charset="0"/>
              </a:rPr>
              <a:t>Pengenalan HTML</a:t>
            </a:r>
            <a:endParaRPr lang="id-ID" sz="4400" dirty="0">
              <a:latin typeface="Gotham Rounded Book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876300"/>
            <a:ext cx="55054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1"/>
          <a:stretch/>
        </p:blipFill>
        <p:spPr>
          <a:xfrm>
            <a:off x="4381500" y="755781"/>
            <a:ext cx="4229101" cy="558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984866"/>
            <a:ext cx="3581606" cy="49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5900" y="2514600"/>
            <a:ext cx="9982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6000" dirty="0" smtClean="0">
                <a:solidFill>
                  <a:schemeClr val="bg1"/>
                </a:solidFill>
                <a:latin typeface="Gotham Rounded Bold" pitchFamily="50" charset="0"/>
              </a:rPr>
              <a:t>Framework </a:t>
            </a:r>
            <a:br>
              <a:rPr lang="id-ID" sz="6000" dirty="0" smtClean="0">
                <a:solidFill>
                  <a:schemeClr val="bg1"/>
                </a:solidFill>
                <a:latin typeface="Gotham Rounded Bold" pitchFamily="50" charset="0"/>
              </a:rPr>
            </a:br>
            <a:r>
              <a:rPr lang="id-ID" sz="6000" dirty="0" smtClean="0">
                <a:solidFill>
                  <a:schemeClr val="bg1"/>
                </a:solidFill>
                <a:latin typeface="Gotham Rounded Bold" pitchFamily="50" charset="0"/>
              </a:rPr>
              <a:t>Front End</a:t>
            </a:r>
            <a:endParaRPr lang="id-ID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" y="0"/>
            <a:ext cx="12187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C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0"/>
            <a:ext cx="1001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367"/>
            <a:ext cx="12192000" cy="36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6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7186"/>
            <a:ext cx="12192001" cy="51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42"/>
            <a:ext cx="12192001" cy="68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2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" y="1103086"/>
            <a:ext cx="12074978" cy="46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5"/>
          <a:stretch/>
        </p:blipFill>
        <p:spPr>
          <a:xfrm>
            <a:off x="0" y="0"/>
            <a:ext cx="121827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20060"/>
            <a:ext cx="11325338" cy="68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0"/>
            <a:ext cx="10782300" cy="68671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79976" y="6211669"/>
            <a:ext cx="387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Gotham Rounded Book" pitchFamily="50" charset="0"/>
              </a:rPr>
              <a:t>https://getuikit.com/</a:t>
            </a:r>
          </a:p>
        </p:txBody>
      </p:sp>
    </p:spTree>
    <p:extLst>
      <p:ext uri="{BB962C8B-B14F-4D97-AF65-F5344CB8AC3E}">
        <p14:creationId xmlns:p14="http://schemas.microsoft.com/office/powerpoint/2010/main" val="40328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0"/>
            <a:ext cx="7415213" cy="5395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02893" y="5797034"/>
            <a:ext cx="4744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Gotham Rounded Book" pitchFamily="50" charset="0"/>
              </a:rPr>
              <a:t>https://milligram.io/</a:t>
            </a:r>
          </a:p>
        </p:txBody>
      </p:sp>
    </p:spTree>
    <p:extLst>
      <p:ext uri="{BB962C8B-B14F-4D97-AF65-F5344CB8AC3E}">
        <p14:creationId xmlns:p14="http://schemas.microsoft.com/office/powerpoint/2010/main" val="29030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2124074"/>
            <a:ext cx="8677275" cy="2152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69032" y="5892284"/>
            <a:ext cx="6070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CCCCC"/>
                </a:solidFill>
                <a:latin typeface="Gotham Rounded Book" pitchFamily="50" charset="0"/>
              </a:rPr>
              <a:t>http://oddbird.net/susy</a:t>
            </a:r>
            <a:r>
              <a:rPr lang="en-US" sz="1600" dirty="0">
                <a:solidFill>
                  <a:srgbClr val="CCCCCC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4961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66456"/>
            <a:ext cx="6553199" cy="67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557212"/>
            <a:ext cx="93821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19137"/>
            <a:ext cx="98583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7902"/>
            <a:ext cx="9467850" cy="56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767"/>
            <a:ext cx="11029950" cy="67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5500"/>
            <a:ext cx="12192000" cy="21145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d-ID" dirty="0" smtClean="0">
                <a:solidFill>
                  <a:srgbClr val="FF0000"/>
                </a:solidFill>
                <a:latin typeface="Gotham Rounded Bold" pitchFamily="50" charset="0"/>
              </a:rPr>
              <a:t>Framework </a:t>
            </a:r>
            <a:br>
              <a:rPr lang="id-ID" dirty="0" smtClean="0">
                <a:solidFill>
                  <a:srgbClr val="FF0000"/>
                </a:solidFill>
                <a:latin typeface="Gotham Rounded Bold" pitchFamily="50" charset="0"/>
              </a:rPr>
            </a:br>
            <a:r>
              <a:rPr lang="id-ID" dirty="0" smtClean="0">
                <a:solidFill>
                  <a:srgbClr val="FF0000"/>
                </a:solidFill>
                <a:latin typeface="Gotham Rounded Bold" pitchFamily="50" charset="0"/>
              </a:rPr>
              <a:t>Back End</a:t>
            </a:r>
            <a:endParaRPr lang="id-ID" dirty="0">
              <a:solidFill>
                <a:srgbClr val="FF0000"/>
              </a:solidFill>
              <a:latin typeface="Gotham Rounded Bold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98" y="57348"/>
            <a:ext cx="10103203" cy="68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3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33745"/>
            <a:ext cx="6705600" cy="68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89438"/>
            <a:ext cx="5848349" cy="62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66" y="2076450"/>
            <a:ext cx="10265459" cy="2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76451"/>
            <a:ext cx="11531394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0"/>
            <a:ext cx="7162799" cy="68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1" y="218022"/>
            <a:ext cx="9505950" cy="64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ira\Downloads\10629_6bdc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032"/>
            <a:ext cx="12192000" cy="68600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-4763"/>
            <a:ext cx="1095375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29" y="971550"/>
            <a:ext cx="10073718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748"/>
            <a:ext cx="7847265" cy="5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10" y="1024569"/>
            <a:ext cx="12218310" cy="519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2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0"/>
            <a:ext cx="6229350" cy="68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69" t="3273" r="10903" b="555"/>
          <a:stretch/>
        </p:blipFill>
        <p:spPr>
          <a:xfrm>
            <a:off x="-19050" y="0"/>
            <a:ext cx="122110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4" t="6769" r="1362" b="6494"/>
          <a:stretch/>
        </p:blipFill>
        <p:spPr>
          <a:xfrm>
            <a:off x="-38101" y="-19051"/>
            <a:ext cx="12211051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9598" y="3987284"/>
            <a:ext cx="481221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8F8F8"/>
                </a:solidFill>
                <a:latin typeface="Gotham Rounded Bold" pitchFamily="50" charset="0"/>
              </a:rPr>
              <a:t>Sekian</a:t>
            </a:r>
            <a:endParaRPr lang="en-US" sz="6000" dirty="0">
              <a:solidFill>
                <a:srgbClr val="F8F8F8"/>
              </a:solidFill>
              <a:latin typeface="Gotham Rounded Bold" pitchFamily="50" charset="0"/>
            </a:endParaRPr>
          </a:p>
          <a:p>
            <a:r>
              <a:rPr lang="en-US" sz="6000" dirty="0" err="1" smtClean="0">
                <a:solidFill>
                  <a:srgbClr val="F8F8F8"/>
                </a:solidFill>
                <a:latin typeface="Gotham Rounded Bold" pitchFamily="50" charset="0"/>
              </a:rPr>
              <a:t>Terimakasih</a:t>
            </a:r>
            <a:endParaRPr lang="en-US" sz="6000" dirty="0">
              <a:solidFill>
                <a:srgbClr val="F8F8F8"/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32178" y="1422400"/>
            <a:ext cx="11164712" cy="4143022"/>
            <a:chOff x="347662" y="1838325"/>
            <a:chExt cx="9170411" cy="31813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20235"/>
            <a:stretch/>
          </p:blipFill>
          <p:spPr>
            <a:xfrm>
              <a:off x="347662" y="1838325"/>
              <a:ext cx="9170411" cy="31813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019" y="2342332"/>
              <a:ext cx="2119746" cy="21997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583" y="2698484"/>
              <a:ext cx="1839622" cy="1788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28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4" y="1161977"/>
            <a:ext cx="11442641" cy="4767767"/>
          </a:xfrm>
        </p:spPr>
      </p:pic>
    </p:spTree>
    <p:extLst>
      <p:ext uri="{BB962C8B-B14F-4D97-AF65-F5344CB8AC3E}">
        <p14:creationId xmlns:p14="http://schemas.microsoft.com/office/powerpoint/2010/main" val="9363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2"/>
          <a:stretch/>
        </p:blipFill>
        <p:spPr>
          <a:xfrm>
            <a:off x="443345" y="118582"/>
            <a:ext cx="11111346" cy="64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7650"/>
            <a:ext cx="12177280" cy="2800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1191" y="1952666"/>
            <a:ext cx="584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Rounded Book" pitchFamily="50" charset="0"/>
              </a:rPr>
              <a:t>WEB BROWSER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78</Words>
  <Application>Microsoft Office PowerPoint</Application>
  <PresentationFormat>Widescreen</PresentationFormat>
  <Paragraphs>30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Gotham Rounded Bold</vt:lpstr>
      <vt:lpstr>Gotham Rounded Book</vt:lpstr>
      <vt:lpstr>Office Theme</vt:lpstr>
      <vt:lpstr>Pemrograman Web</vt:lpstr>
      <vt:lpstr>Cakupan Materi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 Back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107</cp:revision>
  <dcterms:created xsi:type="dcterms:W3CDTF">2018-03-02T08:16:57Z</dcterms:created>
  <dcterms:modified xsi:type="dcterms:W3CDTF">2018-03-13T06:25:22Z</dcterms:modified>
</cp:coreProperties>
</file>